
<file path=[Content_Types].xml><?xml version="1.0" encoding="utf-8"?>
<Types xmlns="http://schemas.openxmlformats.org/package/2006/content-types">
  <Override PartName="/ppt/slideMasters/slideMaster1.xml" ContentType="application/vnd.openxmlformats-officedocument.presentationml.slideMaster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3.xml" ContentType="application/vnd.openxmlformats-officedocument.presentationml.slideLayout+xml"/>
  <Default Extension="jpeg" ContentType="image/jpeg"/>
  <Default Extension="xml" ContentType="application/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slideLayouts/slideLayout4.xml" ContentType="application/vnd.openxmlformats-officedocument.presentationml.slideLayout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Grid="0" snapToObjects="1">
      <p:cViewPr varScale="1">
        <p:scale>
          <a:sx n="133" d="100"/>
          <a:sy n="133" d="100"/>
        </p:scale>
        <p:origin x="-164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PP_Åpningsside_0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85799" y="2878084"/>
            <a:ext cx="3522657" cy="597369"/>
          </a:xfrm>
        </p:spPr>
        <p:txBody>
          <a:bodyPr>
            <a:normAutofit/>
          </a:bodyPr>
          <a:lstStyle>
            <a:lvl1pPr algn="l">
              <a:defRPr sz="2800" b="0" i="0">
                <a:latin typeface="Arial"/>
                <a:cs typeface="Arial"/>
              </a:defRPr>
            </a:lvl1pPr>
          </a:lstStyle>
          <a:p>
            <a:r>
              <a:rPr lang="nb-NO" dirty="0" smtClean="0"/>
              <a:t>HEADING</a:t>
            </a:r>
            <a:endParaRPr lang="nn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85799" y="3475453"/>
            <a:ext cx="3522657" cy="390759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>
                <a:solidFill>
                  <a:schemeClr val="tx1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Sted og dato i s.o.s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85799" y="2130426"/>
            <a:ext cx="6806757" cy="597369"/>
          </a:xfrm>
        </p:spPr>
        <p:txBody>
          <a:bodyPr>
            <a:noAutofit/>
          </a:bodyPr>
          <a:lstStyle>
            <a:lvl1pPr algn="l">
              <a:defRPr sz="3600" b="0" i="0">
                <a:latin typeface="Arial"/>
                <a:cs typeface="Arial"/>
              </a:defRPr>
            </a:lvl1pPr>
          </a:lstStyle>
          <a:p>
            <a:r>
              <a:rPr lang="nb-NO" dirty="0" smtClean="0"/>
              <a:t>HEADING</a:t>
            </a:r>
            <a:endParaRPr lang="nn-NO" dirty="0"/>
          </a:p>
        </p:txBody>
      </p:sp>
      <p:pic>
        <p:nvPicPr>
          <p:cNvPr id="5" name="Bilde 4" descr="PP_Åpningsside_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04544"/>
          </a:xfrm>
          <a:prstGeom prst="rect">
            <a:avLst/>
          </a:prstGeom>
        </p:spPr>
      </p:pic>
      <p:sp>
        <p:nvSpPr>
          <p:cNvPr id="6" name="Plassholder for innhold 12"/>
          <p:cNvSpPr>
            <a:spLocks noGrp="1"/>
          </p:cNvSpPr>
          <p:nvPr userDrawn="1">
            <p:ph idx="10"/>
          </p:nvPr>
        </p:nvSpPr>
        <p:spPr>
          <a:xfrm>
            <a:off x="685799" y="3043408"/>
            <a:ext cx="6806757" cy="3465342"/>
          </a:xfrm>
        </p:spPr>
        <p:txBody>
          <a:bodyPr>
            <a:normAutofit/>
          </a:bodyPr>
          <a:lstStyle>
            <a:lvl1pPr marL="269875" indent="-269875">
              <a:defRPr sz="2000">
                <a:latin typeface="Arial"/>
                <a:cs typeface="Arial"/>
              </a:defRPr>
            </a:lvl1pPr>
          </a:lstStyle>
          <a:p>
            <a:endParaRPr lang="nn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4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PP_Åpningsside_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04544"/>
          </a:xfrm>
          <a:prstGeom prst="rect">
            <a:avLst/>
          </a:prstGeom>
        </p:spPr>
      </p:pic>
      <p:sp>
        <p:nvSpPr>
          <p:cNvPr id="6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3359250" y="2130426"/>
            <a:ext cx="5784750" cy="323498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Sett inn horisontalt bilde</a:t>
            </a:r>
            <a:endParaRPr lang="nn-NO" dirty="0"/>
          </a:p>
        </p:txBody>
      </p:sp>
      <p:sp>
        <p:nvSpPr>
          <p:cNvPr id="7" name="Plassholder for innhold 12"/>
          <p:cNvSpPr>
            <a:spLocks noGrp="1"/>
          </p:cNvSpPr>
          <p:nvPr userDrawn="1">
            <p:ph idx="11"/>
          </p:nvPr>
        </p:nvSpPr>
        <p:spPr>
          <a:xfrm>
            <a:off x="685799" y="2149171"/>
            <a:ext cx="2470545" cy="3216243"/>
          </a:xfrm>
        </p:spPr>
        <p:txBody>
          <a:bodyPr>
            <a:normAutofit/>
          </a:bodyPr>
          <a:lstStyle>
            <a:lvl1pPr marL="269875" indent="-269875">
              <a:defRPr sz="2000">
                <a:latin typeface="Arial"/>
                <a:cs typeface="Arial"/>
              </a:defRPr>
            </a:lvl1pPr>
          </a:lstStyle>
          <a:p>
            <a:endParaRPr lang="nn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2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85799" y="2130426"/>
            <a:ext cx="4642409" cy="597369"/>
          </a:xfrm>
        </p:spPr>
        <p:txBody>
          <a:bodyPr>
            <a:noAutofit/>
          </a:bodyPr>
          <a:lstStyle>
            <a:lvl1pPr algn="l">
              <a:defRPr sz="3600" b="0" i="0">
                <a:latin typeface="Arial"/>
                <a:cs typeface="Arial"/>
              </a:defRPr>
            </a:lvl1pPr>
          </a:lstStyle>
          <a:p>
            <a:r>
              <a:rPr lang="nb-NO" dirty="0" smtClean="0"/>
              <a:t>HEADING</a:t>
            </a:r>
            <a:endParaRPr lang="nn-NO" dirty="0"/>
          </a:p>
        </p:txBody>
      </p:sp>
      <p:pic>
        <p:nvPicPr>
          <p:cNvPr id="6" name="Bilde 5" descr="PP_Side_2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04544"/>
          </a:xfrm>
          <a:prstGeom prst="rect">
            <a:avLst/>
          </a:prstGeom>
        </p:spPr>
      </p:pic>
      <p:sp>
        <p:nvSpPr>
          <p:cNvPr id="7" name="Plassholder for innhold 2"/>
          <p:cNvSpPr>
            <a:spLocks noGrp="1"/>
          </p:cNvSpPr>
          <p:nvPr>
            <p:ph idx="10" hasCustomPrompt="1"/>
          </p:nvPr>
        </p:nvSpPr>
        <p:spPr>
          <a:xfrm>
            <a:off x="5440934" y="1266969"/>
            <a:ext cx="3703066" cy="55910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Sett inn </a:t>
            </a:r>
            <a:br>
              <a:rPr lang="nb-NO" dirty="0" smtClean="0"/>
            </a:br>
            <a:r>
              <a:rPr lang="nb-NO" dirty="0" smtClean="0"/>
              <a:t>vertikalt bilde</a:t>
            </a:r>
            <a:endParaRPr lang="nn-NO" dirty="0"/>
          </a:p>
        </p:txBody>
      </p:sp>
      <p:sp>
        <p:nvSpPr>
          <p:cNvPr id="8" name="Plassholder for innhold 12"/>
          <p:cNvSpPr>
            <a:spLocks noGrp="1"/>
          </p:cNvSpPr>
          <p:nvPr userDrawn="1">
            <p:ph idx="11"/>
          </p:nvPr>
        </p:nvSpPr>
        <p:spPr>
          <a:xfrm>
            <a:off x="685799" y="3043408"/>
            <a:ext cx="4642409" cy="3225709"/>
          </a:xfrm>
        </p:spPr>
        <p:txBody>
          <a:bodyPr>
            <a:normAutofit/>
          </a:bodyPr>
          <a:lstStyle>
            <a:lvl1pPr marL="269875" indent="-269875">
              <a:defRPr sz="2000">
                <a:latin typeface="Arial"/>
                <a:cs typeface="Arial"/>
              </a:defRPr>
            </a:lvl1pPr>
          </a:lstStyle>
          <a:p>
            <a:endParaRPr lang="nn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3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PP_Side_3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1304544"/>
          </a:xfrm>
          <a:prstGeom prst="rect">
            <a:avLst/>
          </a:prstGeom>
        </p:spPr>
      </p:pic>
      <p:sp>
        <p:nvSpPr>
          <p:cNvPr id="7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0" y="1266969"/>
            <a:ext cx="9144000" cy="55910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SIDE MED HELBILDE</a:t>
            </a:r>
            <a:endParaRPr lang="nn-NO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0" tIns="45720" rIns="0" bIns="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spcBef>
          <a:spcPct val="20000"/>
        </a:spcBef>
        <a:buClr>
          <a:scrgbClr r="0" g="0" b="0"/>
        </a:buClr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6670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25" indent="-179388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0825" indent="-26670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81188" indent="-26670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tel 2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n-NO"/>
          </a:p>
        </p:txBody>
      </p:sp>
      <p:sp>
        <p:nvSpPr>
          <p:cNvPr id="28" name="Undertittel 2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n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0</Words>
  <Application>Microsoft Macintosh PowerPoint</Application>
  <PresentationFormat>Skjermfremvisning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Utformingsmal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Office-tema</vt:lpstr>
      <vt:lpstr>Lysbilde 1</vt:lpstr>
    </vt:vector>
  </TitlesOfParts>
  <Company>STD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Lysbilde 1</dc:title>
  <dc:creator>Linda Gundersen</dc:creator>
  <cp:lastModifiedBy>Jarle Paulsen</cp:lastModifiedBy>
  <cp:revision>23</cp:revision>
  <dcterms:created xsi:type="dcterms:W3CDTF">2012-05-31T06:27:59Z</dcterms:created>
  <dcterms:modified xsi:type="dcterms:W3CDTF">2012-05-31T06:36:31Z</dcterms:modified>
</cp:coreProperties>
</file>